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46" r:id="rId3"/>
    <p:sldId id="345" r:id="rId4"/>
    <p:sldId id="291" r:id="rId5"/>
    <p:sldId id="340" r:id="rId6"/>
    <p:sldId id="339" r:id="rId7"/>
    <p:sldId id="338" r:id="rId8"/>
    <p:sldId id="337" r:id="rId9"/>
    <p:sldId id="336" r:id="rId10"/>
    <p:sldId id="335" r:id="rId11"/>
    <p:sldId id="333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  <a:srgbClr val="BA0066"/>
    <a:srgbClr val="66008F"/>
    <a:srgbClr val="000082"/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3871" autoAdjust="0"/>
  </p:normalViewPr>
  <p:slideViewPr>
    <p:cSldViewPr>
      <p:cViewPr varScale="1">
        <p:scale>
          <a:sx n="73" d="100"/>
          <a:sy n="73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7519982" cy="6237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Хуш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омадед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Китобхонаи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ДДОТ</a:t>
            </a:r>
            <a:br>
              <a:rPr lang="tg-Cyrl-TJ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 ба номи  С.Айнӣ</a:t>
            </a:r>
            <a:r>
              <a:rPr lang="en-US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Lib.tgpu.tj</a:t>
            </a:r>
            <a:b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Library/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/>
              <a:t/>
            </a:r>
            <a:br>
              <a:rPr lang="ru-RU" sz="6700" dirty="0" smtClean="0"/>
            </a:br>
            <a:endParaRPr lang="ru-RU" sz="67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713616" cy="648073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 Tj"/>
                <a:ea typeface="Times New Roman"/>
                <a:cs typeface="Times New Roman"/>
              </a:rPr>
              <a:t>Хамида </a:t>
            </a:r>
            <a:r>
              <a:rPr lang="ru-RU" sz="2000" b="1" dirty="0" err="1">
                <a:effectLst/>
                <a:latin typeface="Times New Roman Tj"/>
                <a:ea typeface="Times New Roman"/>
                <a:cs typeface="Times New Roman"/>
              </a:rPr>
              <a:t>Моҳутӣ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348880"/>
            <a:ext cx="3713616" cy="4216740"/>
          </a:xfrm>
          <a:solidFill>
            <a:srgbClr val="3399FF">
              <a:alpha val="9804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095500" algn="l"/>
                <a:tab pos="2381250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Баррасии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моҳияти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чистонҳо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зарбулмасалҳо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мақолаҳо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таъсири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Эрон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812" y="1424"/>
            <a:ext cx="8143900" cy="1390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6146" name="Picture 2" descr="C:\Users\User\Desktop\Факултети_психология\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327714" cy="4968552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872" y="1556792"/>
            <a:ext cx="3713616" cy="5760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/>
              </a:rPr>
              <a:t>Қурбонова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Гулрухон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Дар ин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маводи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методӣ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маҷмўаи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машқҳои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варзишӣ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вобаста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ҳисобгирии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талаботҳои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барномаи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тарбиявии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кўдакистон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давраҳои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гуногуни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синну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солии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гардидааст.Ин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маводро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мураббиён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коркунони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муассисаҳои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волидон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ҷараёни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фаъолияти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худ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истифода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бурда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метавонанд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  <a:tab pos="2486025" algn="l"/>
              </a:tabLst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79715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Факултети_психология\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236156" cy="4926175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736"/>
            <a:ext cx="8143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Раҳмат барои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диққататон!!!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Дарҳои Китобхонаи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ДДОТ ба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С. Айни</a:t>
            </a:r>
          </a:p>
          <a:p>
            <a:pPr algn="ctr"/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ҳамеша барои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Шумо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кушода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g-Cyrl-TJ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Қадами мубораки шуморо ба ин даргоҳ хайрамақдам мегӯем!!!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Lib.tgpu.tj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Library/</a:t>
            </a:r>
            <a:endParaRPr lang="ru-RU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7519982" cy="7029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tg-Cyrl-TJ" sz="8900" dirty="0" smtClean="0">
                <a:latin typeface="Times New Roman" pitchFamily="18" charset="0"/>
                <a:cs typeface="Times New Roman" pitchFamily="18" charset="0"/>
              </a:rPr>
              <a:t>Факултети</a:t>
            </a:r>
            <a:br>
              <a:rPr lang="tg-Cyrl-TJ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g-Cyrl-TJ" sz="8900" dirty="0" smtClean="0">
                <a:latin typeface="Times New Roman" pitchFamily="18" charset="0"/>
                <a:cs typeface="Times New Roman" pitchFamily="18" charset="0"/>
              </a:rPr>
              <a:t>психология</a:t>
            </a:r>
            <a:br>
              <a:rPr lang="tg-Cyrl-TJ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Lib.tgpu.tj</a:t>
            </a:r>
            <a:b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Library/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/>
              <a:t/>
            </a:r>
            <a:br>
              <a:rPr lang="ru-RU" sz="6700" dirty="0" smtClean="0"/>
            </a:br>
            <a:endParaRPr lang="ru-RU" sz="67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3641608" cy="5760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effectLst/>
              </a:rPr>
              <a:t>Маҷидова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Бибиҳафиза</a:t>
            </a:r>
            <a:endParaRPr lang="ru-RU" sz="2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2204864"/>
            <a:ext cx="3657600" cy="4447064"/>
          </a:xfrm>
          <a:solidFill>
            <a:srgbClr val="3399FF">
              <a:alpha val="10196"/>
            </a:srgbClr>
          </a:solidFill>
        </p:spPr>
        <p:txBody>
          <a:bodyPr>
            <a:normAutofit fontScale="47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381000" algn="l"/>
                <a:tab pos="2381250" algn="l"/>
              </a:tabLst>
            </a:pP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дарсии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тарбия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таълими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кўдакони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синни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бахшида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шудааст.Дар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қисми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аввал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и он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масъалаҳои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асосии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педагогикаи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асосасосҳои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назариявӣ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амалии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тарбияи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кўдакони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сини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омўзиш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карда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шудааст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.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Ҳангоми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таҳия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намудани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дарсии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муаллиф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ҳуҷҷатҳои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меъёрӣ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-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ҳуқуқии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Ҳукумати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Ҷумҳурии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Тоҷикистон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тадқиқотҳои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илмии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олимони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тоҷику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рус,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таҷрибаи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амалии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муассисаҳои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таҳсилоти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томактабиро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мавриди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истифодабарӣ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қарор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додаст.</a:t>
            </a:r>
            <a:endParaRPr lang="ru-RU" sz="29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381000" algn="l"/>
                <a:tab pos="2381250" algn="l"/>
              </a:tabLst>
            </a:pP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дарсии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«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Педагогикаи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» ба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донишҷўёни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мактабҳои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олии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педагогӣ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коллеҷҳои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омўзгорӣ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тавсия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 карда </a:t>
            </a:r>
            <a:r>
              <a:rPr lang="ru-RU" sz="29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29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2900" dirty="0">
              <a:latin typeface="Calibri"/>
              <a:ea typeface="Times New Roman"/>
              <a:cs typeface="Times New Roman"/>
            </a:endParaRPr>
          </a:p>
          <a:p>
            <a:pPr marL="402336" lvl="1" indent="0">
              <a:buNone/>
            </a:pPr>
            <a:endParaRPr lang="ru-RU" sz="1800" dirty="0"/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676" y="-17507"/>
            <a:ext cx="8143900" cy="1390650"/>
          </a:xfrm>
          <a:prstGeom prst="rect">
            <a:avLst/>
          </a:prstGeom>
          <a:noFill/>
        </p:spPr>
      </p:pic>
      <p:pic>
        <p:nvPicPr>
          <p:cNvPr id="1026" name="Picture 2" descr="E:\Факултети_психология\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588508" cy="5157192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4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038"/>
            <a:ext cx="3713616" cy="64881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/>
              </a:rPr>
              <a:t>Маҷидова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Бибиҳафиза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err="1" smtClean="0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dirty="0" smtClean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дарсии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ташкилу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роҳбарӣ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фаъолиятҳои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бозикунӣ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таълимгирӣ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меҳнатии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муассисаҳои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таҳсилоти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бахшида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шудааст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Муаллиф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кўшиш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намудааст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мазмун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мақсад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роҳу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усулҳои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ташкилу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роҳбарӣ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фаъолиятҳои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кўдаконро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гурўҳҳои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синнусолии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томактабӣ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баррасӣ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намояд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E:\Факултети_психология\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471042" cy="4968552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65000">
                  <a:srgbClr val="BA0066"/>
                </a:gs>
                <a:gs pos="30000">
                  <a:srgbClr val="66008F"/>
                </a:gs>
                <a:gs pos="90000">
                  <a:srgbClr val="FF0000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5"/>
            <a:ext cx="3713616" cy="504055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effectLst/>
              </a:rPr>
              <a:t>Маҷидова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Бибиҳафиза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141567"/>
            <a:ext cx="3713616" cy="4383777"/>
          </a:xfrm>
          <a:solidFill>
            <a:srgbClr val="3399FF">
              <a:alpha val="9804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124075" algn="l"/>
                <a:tab pos="23812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луғатномаи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калимаҳое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дохил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карда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шудаанд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инкишофи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ахлоқии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мавриди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истифода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гаштаанд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Доираи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истифодаи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ин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калимаҳо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ҳаёт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фаъолияти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ҳаррўзаи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мураббиён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волидон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кўдакони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синну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соли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гуногун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хеле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васеъ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буда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онҳо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доираи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васеи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хонандагон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тавсия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карда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556792"/>
            <a:ext cx="269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5" name="Picture 2" descr="E:\Факултети_психология\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400289" cy="5013176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785624" cy="5040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</a:rPr>
              <a:t> </a:t>
            </a:r>
            <a:r>
              <a:rPr lang="ru-RU" sz="2400" b="1" dirty="0" err="1">
                <a:effectLst/>
              </a:rPr>
              <a:t>Қурбонова</a:t>
            </a:r>
            <a:r>
              <a:rPr lang="ru-RU" sz="2400" b="1" dirty="0">
                <a:effectLst/>
              </a:rPr>
              <a:t>  Г. 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060848"/>
            <a:ext cx="3785624" cy="43924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Дақиқаҳои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варзишӣ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маҷмўаи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машқҳо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шакли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бозӣ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карда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бартараф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намудани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мондашавӣ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инкишоф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додани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малакаю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маҳорати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ҳаракатӣ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эҷодкорӣ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тасаввурот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воситаи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хубе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ҳисоб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меравад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Дастур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мураббиён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мушовирон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муаллимони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синфҳои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1-2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волидон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карда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мешавад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34230"/>
            <a:ext cx="8143900" cy="1390650"/>
          </a:xfrm>
          <a:prstGeom prst="rect">
            <a:avLst/>
          </a:prstGeom>
          <a:noFill/>
        </p:spPr>
      </p:pic>
      <p:pic>
        <p:nvPicPr>
          <p:cNvPr id="2050" name="Picture 2" descr="E:\Факултети_психология\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3379893" cy="5040560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64913"/>
            <a:ext cx="3744416" cy="737756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effectLst/>
              </a:rPr>
              <a:t>Маҳмудов</a:t>
            </a:r>
            <a:r>
              <a:rPr lang="ru-RU" sz="2400" b="1" dirty="0">
                <a:effectLst/>
              </a:rPr>
              <a:t> Ш</a:t>
            </a:r>
            <a:r>
              <a:rPr lang="ru-RU" sz="2400" b="1" dirty="0" smtClean="0">
                <a:effectLst/>
              </a:rPr>
              <a:t>. К.  </a:t>
            </a:r>
            <a:r>
              <a:rPr lang="ru-RU" sz="2400" b="1" dirty="0" err="1" smtClean="0">
                <a:effectLst/>
              </a:rPr>
              <a:t>Абдурашитов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smtClean="0">
                <a:effectLst/>
              </a:rPr>
              <a:t>Н.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76872"/>
            <a:ext cx="3713616" cy="432048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19075" algn="l"/>
                <a:tab pos="2381250" algn="l"/>
              </a:tabLst>
            </a:pPr>
            <a:r>
              <a:rPr lang="ru-RU" sz="1800" dirty="0" smtClean="0">
                <a:latin typeface="Times New Roman Tj"/>
                <a:ea typeface="Times New Roman"/>
                <a:cs typeface="Times New Roman"/>
              </a:rPr>
              <a:t>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китоби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масъалаҳои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психологии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фаъолияти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омўзгорӣ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тибқи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меъёрҳои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муосири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таҳсилот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мавриди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таҳқиқ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қарор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гирифтааст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донишҷўёни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донишгоҳҳои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омўзгорӣ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мутахассисони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соҳаи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мактабу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маориф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онҳое,ки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насли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наврас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таваҷҷўҳ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зоҳир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менамоянд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мегардад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	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668" y="-17616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8100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3074" name="Picture 2" descr="E:\Факултети_психология\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2228"/>
            <a:ext cx="3312368" cy="4940407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5040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effectLst/>
                <a:latin typeface="Times New Roman Tj"/>
                <a:ea typeface="Times New Roman"/>
                <a:cs typeface="Times New Roman"/>
              </a:rPr>
              <a:t>Умед</a:t>
            </a:r>
            <a:r>
              <a:rPr lang="ru-RU" sz="2000" b="1" dirty="0">
                <a:effectLst/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effectLst/>
                <a:latin typeface="Times New Roman Tj"/>
                <a:ea typeface="Times New Roman"/>
                <a:cs typeface="Times New Roman"/>
              </a:rPr>
              <a:t>Ҳамидов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060848"/>
            <a:ext cx="3713616" cy="4536504"/>
          </a:xfrm>
          <a:solidFill>
            <a:srgbClr val="3399FF">
              <a:alpha val="10196"/>
            </a:srgbClr>
          </a:solidFill>
        </p:spPr>
        <p:txBody>
          <a:bodyPr>
            <a:normAutofit fontScale="92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Маводи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илмии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мазкур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ҳамчун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натиҷаи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чопӣаз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рафти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конференсияи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доиршуда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буда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чаҳорчўби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худ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асосан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матни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маърўзаҳои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олимон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муҳаққиқони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соҳаҳои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психология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педагогикаи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ватаниро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фаро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гирифтааст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, дар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самти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пешниҳоди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дастовардҳои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замони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муосири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улуми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педагогӣ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психологӣ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доираи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васеи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аҳолӣ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нақши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муаян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дошта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бошад.Мавод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ба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коршиносон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муҳаққиқони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соҳаи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таълиму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тарбия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умуман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баҳри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доираи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васеи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хонандагон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тавсия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мегардад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4098" name="Picture 2" descr="E:\Факултети_психология\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403348" cy="5085184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420888"/>
            <a:ext cx="3713616" cy="4104456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095500" algn="l"/>
                <a:tab pos="2381250" algn="l"/>
              </a:tabLst>
            </a:pP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Дастури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таълимӣ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барои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тахассусҳои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сурдопедагогии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муассисаҳои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таҳсилоти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олии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касбииҶумҳурии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Тоҷикистон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.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514350" algn="l"/>
                <a:tab pos="2381250" algn="l"/>
              </a:tabLst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1484785"/>
            <a:ext cx="3713616" cy="792087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</a:rPr>
              <a:t>   М</a:t>
            </a:r>
            <a:r>
              <a:rPr lang="ru-RU" sz="2400" b="1" dirty="0">
                <a:effectLst/>
              </a:rPr>
              <a:t>. </a:t>
            </a:r>
            <a:r>
              <a:rPr lang="ru-RU" sz="2400" b="1" dirty="0" err="1">
                <a:effectLst/>
              </a:rPr>
              <a:t>Дадабаева</a:t>
            </a:r>
            <a:r>
              <a:rPr lang="ru-RU" sz="2400" b="1" dirty="0" smtClean="0">
                <a:effectLst/>
              </a:rPr>
              <a:t>. </a:t>
            </a:r>
            <a:r>
              <a:rPr lang="ru-RU" sz="2400" b="1" dirty="0" err="1">
                <a:effectLst/>
              </a:rPr>
              <a:t>М.Обидова</a:t>
            </a:r>
            <a:endParaRPr lang="ru-RU" sz="2400" dirty="0"/>
          </a:p>
        </p:txBody>
      </p:sp>
      <p:pic>
        <p:nvPicPr>
          <p:cNvPr id="5122" name="Picture 2" descr="C:\Users\User\Desktop\Факултети_психология\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383796" cy="5040560"/>
          </a:xfrm>
          <a:prstGeom prst="rect">
            <a:avLst/>
          </a:prstGeom>
          <a:noFill/>
          <a:ln w="50800">
            <a:gradFill>
              <a:gsLst>
                <a:gs pos="0">
                  <a:srgbClr val="000082"/>
                </a:gs>
                <a:gs pos="90000">
                  <a:srgbClr val="FF0000"/>
                </a:gs>
                <a:gs pos="65000">
                  <a:srgbClr val="BA0066"/>
                </a:gs>
                <a:gs pos="30000">
                  <a:srgbClr val="66008F"/>
                </a:gs>
                <a:gs pos="100000">
                  <a:srgbClr val="FF820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1637</TotalTime>
  <Words>459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Хуш омадед  ба Китобхонаи  ДДОТ  ба номи  С.Айнӣ  Lib.tgpu.tj Library/   </vt:lpstr>
      <vt:lpstr>          Факултети психология   Lib.tgpu.tj Library/   </vt:lpstr>
      <vt:lpstr>Маҷидова Бибиҳафиза</vt:lpstr>
      <vt:lpstr>Маҷидова Бибиҳафиза</vt:lpstr>
      <vt:lpstr>Маҷидова Бибиҳафиза</vt:lpstr>
      <vt:lpstr> Қурбонова  Г. А</vt:lpstr>
      <vt:lpstr>Маҳмудов Ш. К.  Абдурашитов Н.</vt:lpstr>
      <vt:lpstr> Умед Ҳамидов</vt:lpstr>
      <vt:lpstr>   М. Дадабаева. М.Обидова</vt:lpstr>
      <vt:lpstr>Хамида Моҳутӣ</vt:lpstr>
      <vt:lpstr>Қурбонова Гулрухон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DDOT</dc:creator>
  <cp:lastModifiedBy>User</cp:lastModifiedBy>
  <cp:revision>75</cp:revision>
  <dcterms:created xsi:type="dcterms:W3CDTF">2015-11-24T08:54:36Z</dcterms:created>
  <dcterms:modified xsi:type="dcterms:W3CDTF">2016-12-02T08:01:26Z</dcterms:modified>
</cp:coreProperties>
</file>